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6" r:id="rId2"/>
    <p:sldId id="379" r:id="rId3"/>
    <p:sldId id="377" r:id="rId4"/>
    <p:sldId id="382" r:id="rId5"/>
    <p:sldId id="378" r:id="rId6"/>
    <p:sldId id="380" r:id="rId7"/>
    <p:sldId id="38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000" autoAdjust="0"/>
  </p:normalViewPr>
  <p:slideViewPr>
    <p:cSldViewPr snapToGrid="0">
      <p:cViewPr varScale="1">
        <p:scale>
          <a:sx n="105" d="100"/>
          <a:sy n="105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F7F32-FDAF-4A45-BB70-D4B5826E674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A36B-C171-47D1-AB76-64F24FC9F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il_regeneration#/media/File:Soil_Survey09_(39041768842).jpg" TargetMode="External"/><Relationship Id="rId7" Type="http://schemas.openxmlformats.org/officeDocument/2006/relationships/hyperlink" Target="https://en.wikipedia.org/wiki/Pencil#/media/File:Pencils_hb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Recyclables.JPG" TargetMode="External"/><Relationship Id="rId5" Type="http://schemas.openxmlformats.org/officeDocument/2006/relationships/hyperlink" Target="https://commons.wikimedia.org/wiki/File:Bottle_of_olive_oil.jpg" TargetMode="External"/><Relationship Id="rId4" Type="http://schemas.openxmlformats.org/officeDocument/2006/relationships/hyperlink" Target="https://en.wikipedia.org/wiki/Diamond_(gemstone)#/media/File:Brillanten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athleen_Yardley_Lonsdale_(1903-1971)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programmes/p01ld9q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5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https://en.wikipedia.org/wiki/Soil_regeneration#/media/File:Soil_Survey09_(39041768842).jpg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https://en.wikipedia.org/wiki/Diamond_(gemstone)#/media/File:Brillanten.jpg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https://commons.wikimedia.org/wiki/File:Bottle_of_olive_oil.jpg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https://commons.wikimedia.org/wiki/File:Recyclables.JPG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https://en.wikipedia.org/wiki/Pencil#/media/File:Pencils_hb.jpg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7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https://en.wikipedia.org/wiki/File:Kathleen_Yardley_Lonsdale_(1903-1971).jpg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https://www.bbc.co.uk/programmes/p01ld9qn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(not a free image)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0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9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5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1A96-33EE-40BB-A62D-B83BD4A47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42B34-C4C5-4D1D-962E-7D8E71CA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9CE-0F88-494C-B763-4D56AE02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10BF-E915-4887-B08E-82070F51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135E-A48E-4857-AF85-98185BAC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BD23-9C2B-46A6-9DC4-D696B4F9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6F38D-0F4A-4871-AD77-8DB951048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DC735-B5E1-423C-9CA0-52381397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68FD-16A8-454A-86B3-8CC7A43C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D7FE0-FE37-4FFB-B9C4-7A7DBE1C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6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C571-B23C-4F8C-842E-D4F8CC0D9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DD3FE-BFB3-4392-9882-9496B10CB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D810-9E9D-4E5D-8FB5-A3DC2D95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28D8-472F-4002-9FA4-EDE87C2E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7F644-A9BF-4572-ACDC-AE0DA987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FB3E-3142-478F-8A35-BAB02C4A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E340-388A-4EC5-AF7F-AF594A0E9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B2CD-A940-4899-8838-301BD7C5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8965-BF57-4A7D-8C50-0AC247F9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642C-04E0-4614-B593-556E92DE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6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E0CA-3025-401D-98EF-A8CDDC06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0E3C-6B1A-4448-A4E9-D856FFC0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F09C-F1CD-41D4-BD7D-C1069FCA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1D158-377B-4052-A095-01AB3F8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0DD3-E65F-4806-A1A7-B1707377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7957-E1EE-4478-8E42-E511889B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5899-FCA7-4B20-A729-65AFB78E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F36CD-6CE3-4FDB-A708-07FD64C8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3B457-D67B-41F3-90A6-2E7FC494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A3E62-8D36-4BD6-8B51-5886EA17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BD41-9969-496D-951B-7BFDFF85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2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A21F-D539-4FB8-A0BE-8B77BB73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FA48E-0E7D-42D3-AA55-2636C67C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B75F7-FEF4-4E13-9310-D15C0F7BF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18FA0-9AB8-423D-9515-58024C106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887BE-0D9D-459C-9618-9FDB8D63A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BB97B-4A7B-4DD3-8C30-9394DAC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66C3C-CB46-4844-9F72-1C4DFD8D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3E8A3-0FCA-4854-AA1B-7F2CF1E1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8152-B9BC-42B4-B553-8539FEA0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A01EA-A0CB-4D3E-91FC-4475B6F8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50037-265B-4575-A15E-47F5B4DA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DEA2-76B4-41CF-AE63-6BDE733B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5E637-BA4C-47D1-A755-9C63AD23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F913D-FAEE-45AD-ABC9-4B13B0F4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ACDC7-D4F9-45B0-8C08-454D1CAD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9942-7EC8-491B-837C-DECA7BBC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9D6F-E040-4494-9ED8-4A50F3CC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6BCF6-BA56-4E3D-9466-9F6A07253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39FD6-CEE8-49F6-9C6C-7593E515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872A5-F058-48DE-A9C7-9A1FFED9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5922-AD80-4D27-B4E4-4400D2F4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6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A5A0-7D24-4CBB-9F43-AC5EFAB1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6BFFF-9250-4CCD-92D9-F9D20D2B4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7953C-E5CB-443E-9094-C95B1B076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238A0-3353-4F8F-A6B5-3573D298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EC13B-849A-4584-8546-1D7E0268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B534A-2A7B-4AF6-AFE1-FEC9938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8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A8D22-218F-45B3-B661-CFC7EADD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0643-0A15-463E-8173-7745A805D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480B-51EF-4473-81A1-C4E351378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773F-F5CF-4FAD-A028-D0414D3E6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B222-7815-4E2F-B640-30C248CE6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E094-46EC-5840-AF34-3254309F38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215" y="249648"/>
            <a:ext cx="4138148" cy="155870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D93A9C-91D5-4385-A1AE-E46C0394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3964455"/>
            <a:ext cx="68059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Kathleen Lonsdale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Unusual Bonds</a:t>
            </a:r>
            <a:r>
              <a:rPr kumimoji="0" lang="en-GB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5F070-79D4-B844-A857-7617231035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2304" cy="4019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9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9589A3AA-79B0-4985-883D-2A54E721FE09}"/>
              </a:ext>
            </a:extLst>
          </p:cNvPr>
          <p:cNvSpPr txBox="1"/>
          <p:nvPr/>
        </p:nvSpPr>
        <p:spPr>
          <a:xfrm>
            <a:off x="-109728" y="0"/>
            <a:ext cx="124358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2400" b="1" dirty="0">
              <a:solidFill>
                <a:srgbClr val="0B0C0C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400" b="1" dirty="0">
              <a:solidFill>
                <a:srgbClr val="0B0C0C"/>
              </a:solidFill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B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Wh</a:t>
            </a:r>
            <a:r>
              <a:rPr lang="en-GB" sz="2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you should know before you start: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	Atoms</a:t>
            </a:r>
          </a:p>
          <a:p>
            <a:pPr>
              <a:spcAft>
                <a:spcPts val="0"/>
              </a:spcAft>
            </a:pPr>
            <a:endParaRPr lang="en-GB" sz="22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	Materials 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are made up of lots of atoms. Atoms are too small to see with the our eyes, or 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77"/>
                <a:ea typeface="Times New Roman" panose="02020603050405020304" pitchFamily="18" charset="0"/>
              </a:rPr>
              <a:t>	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even a microscope. There are two things which affect the properties of a material: (1) which 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77"/>
                <a:ea typeface="Times New Roman" panose="02020603050405020304" pitchFamily="18" charset="0"/>
              </a:rPr>
              <a:t>	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atoms it’s made of, (2) how those atoms are arranged. Diamond and graphite (in pencils) 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77"/>
                <a:ea typeface="Times New Roman" panose="02020603050405020304" pitchFamily="18" charset="0"/>
              </a:rPr>
              <a:t>	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are both made </a:t>
            </a: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only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of carbon atoms, but those carbon atoms are arranged differently, making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77"/>
                <a:ea typeface="Times New Roman" panose="02020603050405020304" pitchFamily="18" charset="0"/>
              </a:rPr>
              <a:t>	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them different. 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	Bonds</a:t>
            </a:r>
            <a:endParaRPr lang="en-GB" sz="22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	In a material, atoms are held together by </a:t>
            </a: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bonds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. Sometimes these bonds are strong and 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77"/>
                <a:ea typeface="Times New Roman" panose="02020603050405020304" pitchFamily="18" charset="0"/>
              </a:rPr>
              <a:t>	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sometimes they are weak. </a:t>
            </a:r>
            <a:r>
              <a:rPr lang="en-GB" sz="22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Molecules</a:t>
            </a:r>
            <a:r>
              <a:rPr lang="en-GB" sz="2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are made of small numbers of atoms bonded together.</a:t>
            </a:r>
          </a:p>
          <a:p>
            <a:pPr>
              <a:spcAft>
                <a:spcPts val="0"/>
              </a:spcAft>
            </a:pPr>
            <a:endParaRPr lang="en-GB" sz="22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68D23-C174-1749-97FC-88FD8BCA921A}"/>
              </a:ext>
            </a:extLst>
          </p:cNvPr>
          <p:cNvSpPr txBox="1"/>
          <p:nvPr/>
        </p:nvSpPr>
        <p:spPr>
          <a:xfrm>
            <a:off x="243840" y="6400800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3697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 descr="A picture containing table, sitting, bag, plastic&#10;&#10;Description automatically generated">
            <a:extLst>
              <a:ext uri="{FF2B5EF4-FFF2-40B4-BE49-F238E27FC236}">
                <a16:creationId xmlns:a16="http://schemas.microsoft.com/office/drawing/2014/main" id="{6F2F875C-2FEC-4EEE-88E9-DC1404036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0"/>
          <a:stretch/>
        </p:blipFill>
        <p:spPr>
          <a:xfrm>
            <a:off x="4747518" y="3429000"/>
            <a:ext cx="3271417" cy="3172825"/>
          </a:xfrm>
          <a:prstGeom prst="rect">
            <a:avLst/>
          </a:prstGeom>
        </p:spPr>
      </p:pic>
      <p:pic>
        <p:nvPicPr>
          <p:cNvPr id="7" name="Picture 6" descr="A picture containing person, outdoor, person, holding&#10;&#10;Description automatically generated">
            <a:extLst>
              <a:ext uri="{FF2B5EF4-FFF2-40B4-BE49-F238E27FC236}">
                <a16:creationId xmlns:a16="http://schemas.microsoft.com/office/drawing/2014/main" id="{FEF41BCF-DC60-452F-9969-E66B76CCC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17492"/>
          <a:stretch/>
        </p:blipFill>
        <p:spPr>
          <a:xfrm>
            <a:off x="2288807" y="224897"/>
            <a:ext cx="3171600" cy="3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E3FAD2BE-5DD9-4577-AC3A-73A4437547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/>
          <a:stretch/>
        </p:blipFill>
        <p:spPr>
          <a:xfrm>
            <a:off x="6486209" y="198620"/>
            <a:ext cx="3282767" cy="3072181"/>
          </a:xfrm>
          <a:prstGeom prst="rect">
            <a:avLst/>
          </a:prstGeom>
        </p:spPr>
      </p:pic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A261C153-1FAF-45EC-8CFE-F7CEA8789C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15290"/>
          <a:stretch/>
        </p:blipFill>
        <p:spPr>
          <a:xfrm>
            <a:off x="8659733" y="2865917"/>
            <a:ext cx="3416968" cy="3175545"/>
          </a:xfrm>
          <a:prstGeom prst="rect">
            <a:avLst/>
          </a:prstGeom>
        </p:spPr>
      </p:pic>
      <p:pic>
        <p:nvPicPr>
          <p:cNvPr id="14" name="Picture 13" descr="A glass bottle on a table&#10;&#10;Description automatically generated">
            <a:extLst>
              <a:ext uri="{FF2B5EF4-FFF2-40B4-BE49-F238E27FC236}">
                <a16:creationId xmlns:a16="http://schemas.microsoft.com/office/drawing/2014/main" id="{767AB1EA-756E-4781-9FEF-0D56091DDD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4265" b="3941"/>
          <a:stretch/>
        </p:blipFill>
        <p:spPr>
          <a:xfrm>
            <a:off x="588488" y="3296585"/>
            <a:ext cx="3171600" cy="31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F11C1-4E3D-7141-80D5-89B7761988D7}"/>
              </a:ext>
            </a:extLst>
          </p:cNvPr>
          <p:cNvSpPr txBox="1"/>
          <p:nvPr/>
        </p:nvSpPr>
        <p:spPr>
          <a:xfrm>
            <a:off x="219456" y="6470237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39803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D93A9C-91D5-4385-A1AE-E46C0394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062" y="677305"/>
            <a:ext cx="8915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Kathleen Lonsdale</a:t>
            </a:r>
          </a:p>
        </p:txBody>
      </p:sp>
      <p:pic>
        <p:nvPicPr>
          <p:cNvPr id="9218" name="Picture 15">
            <a:extLst>
              <a:ext uri="{FF2B5EF4-FFF2-40B4-BE49-F238E27FC236}">
                <a16:creationId xmlns:a16="http://schemas.microsoft.com/office/drawing/2014/main" id="{A0DFA7BA-7AFB-4102-8B4E-5699F34A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/>
          <a:stretch>
            <a:fillRect/>
          </a:stretch>
        </p:blipFill>
        <p:spPr bwMode="auto">
          <a:xfrm>
            <a:off x="1135781" y="1935275"/>
            <a:ext cx="3022332" cy="398087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8">
            <a:extLst>
              <a:ext uri="{FF2B5EF4-FFF2-40B4-BE49-F238E27FC236}">
                <a16:creationId xmlns:a16="http://schemas.microsoft.com/office/drawing/2014/main" id="{20B96261-4F64-4F52-8658-245103B0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4" y="2163356"/>
            <a:ext cx="6266153" cy="352471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9CEB566-B890-4BA3-B90C-7D805C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1ECE81-B899-4BA6-B162-AE44AC648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EB0BB-7BBB-264C-841E-31F8F870CAA6}"/>
              </a:ext>
            </a:extLst>
          </p:cNvPr>
          <p:cNvSpPr txBox="1"/>
          <p:nvPr/>
        </p:nvSpPr>
        <p:spPr>
          <a:xfrm>
            <a:off x="243840" y="6315456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30087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140C18-3A96-474B-BB4B-EA56FF47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84CB6-88A1-42E1-AF34-BAA62BF1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2D038F-54C9-406D-B51A-0C0DB1024440}"/>
              </a:ext>
            </a:extLst>
          </p:cNvPr>
          <p:cNvSpPr/>
          <p:nvPr/>
        </p:nvSpPr>
        <p:spPr>
          <a:xfrm rot="2036593">
            <a:off x="4754200" y="3255219"/>
            <a:ext cx="1973179" cy="1941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5C2E-5CF5-4248-8F49-5E965DE23CBF}"/>
              </a:ext>
            </a:extLst>
          </p:cNvPr>
          <p:cNvSpPr/>
          <p:nvPr/>
        </p:nvSpPr>
        <p:spPr>
          <a:xfrm rot="18696543">
            <a:off x="4893071" y="4367491"/>
            <a:ext cx="1973179" cy="1853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C7EC67-6E7B-47B9-9371-53621807E209}"/>
              </a:ext>
            </a:extLst>
          </p:cNvPr>
          <p:cNvSpPr/>
          <p:nvPr/>
        </p:nvSpPr>
        <p:spPr>
          <a:xfrm rot="18388860">
            <a:off x="4623161" y="3262381"/>
            <a:ext cx="1973179" cy="1801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6BED12-9A89-490F-A6EE-3186B6AC9D69}"/>
              </a:ext>
            </a:extLst>
          </p:cNvPr>
          <p:cNvSpPr/>
          <p:nvPr/>
        </p:nvSpPr>
        <p:spPr>
          <a:xfrm rot="2163487">
            <a:off x="4860273" y="4467394"/>
            <a:ext cx="1973179" cy="216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E614A6-766A-4E65-BCD3-F8551E9B5019}"/>
              </a:ext>
            </a:extLst>
          </p:cNvPr>
          <p:cNvSpPr/>
          <p:nvPr/>
        </p:nvSpPr>
        <p:spPr>
          <a:xfrm rot="20480438">
            <a:off x="5993943" y="2266091"/>
            <a:ext cx="1973179" cy="1775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47D90D-55F7-46E7-B12B-10D468DDCC52}"/>
              </a:ext>
            </a:extLst>
          </p:cNvPr>
          <p:cNvSpPr/>
          <p:nvPr/>
        </p:nvSpPr>
        <p:spPr>
          <a:xfrm rot="4038001">
            <a:off x="6041660" y="2284513"/>
            <a:ext cx="1973179" cy="200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6F9A2A-E7D2-4EA9-B3D9-DE2C21AF3418}"/>
              </a:ext>
            </a:extLst>
          </p:cNvPr>
          <p:cNvSpPr/>
          <p:nvPr/>
        </p:nvSpPr>
        <p:spPr>
          <a:xfrm rot="3758258">
            <a:off x="7261968" y="2734358"/>
            <a:ext cx="1973179" cy="1832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03D880-FB04-4CBE-BFE7-866BF363895A}"/>
              </a:ext>
            </a:extLst>
          </p:cNvPr>
          <p:cNvSpPr/>
          <p:nvPr/>
        </p:nvSpPr>
        <p:spPr>
          <a:xfrm rot="20248641">
            <a:off x="7180186" y="2780195"/>
            <a:ext cx="1973179" cy="2025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D3A737-9D5F-4F24-8CCA-99561300D763}"/>
              </a:ext>
            </a:extLst>
          </p:cNvPr>
          <p:cNvSpPr/>
          <p:nvPr/>
        </p:nvSpPr>
        <p:spPr>
          <a:xfrm rot="6244723">
            <a:off x="7483528" y="4374461"/>
            <a:ext cx="1973179" cy="1993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AED6A3-6EB8-46B6-AE80-321B8E9C623F}"/>
              </a:ext>
            </a:extLst>
          </p:cNvPr>
          <p:cNvSpPr/>
          <p:nvPr/>
        </p:nvSpPr>
        <p:spPr>
          <a:xfrm rot="5810591">
            <a:off x="6519745" y="5055038"/>
            <a:ext cx="1973179" cy="1830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DD2BC7-3034-4FB8-808A-FC235A82A46C}"/>
              </a:ext>
            </a:extLst>
          </p:cNvPr>
          <p:cNvSpPr/>
          <p:nvPr/>
        </p:nvSpPr>
        <p:spPr>
          <a:xfrm rot="2036593">
            <a:off x="525572" y="1809485"/>
            <a:ext cx="1973179" cy="1701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4F1F4E-C36B-4D15-909A-2DAA149324CE}"/>
              </a:ext>
            </a:extLst>
          </p:cNvPr>
          <p:cNvSpPr/>
          <p:nvPr/>
        </p:nvSpPr>
        <p:spPr>
          <a:xfrm rot="2036593">
            <a:off x="2003761" y="2783772"/>
            <a:ext cx="1973179" cy="181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7D7EC-7922-447A-9F28-60A42B550FBB}"/>
              </a:ext>
            </a:extLst>
          </p:cNvPr>
          <p:cNvSpPr/>
          <p:nvPr/>
        </p:nvSpPr>
        <p:spPr>
          <a:xfrm rot="2036593">
            <a:off x="860822" y="3012798"/>
            <a:ext cx="1973179" cy="1974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3C2DA98-4F5C-4B6F-8B5A-0A8856A96EE8}"/>
              </a:ext>
            </a:extLst>
          </p:cNvPr>
          <p:cNvSpPr/>
          <p:nvPr/>
        </p:nvSpPr>
        <p:spPr>
          <a:xfrm rot="2036593">
            <a:off x="1847671" y="1605856"/>
            <a:ext cx="1973179" cy="169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032E9C-DC9F-4328-B6FB-E5BAD91FC604}"/>
              </a:ext>
            </a:extLst>
          </p:cNvPr>
          <p:cNvSpPr/>
          <p:nvPr/>
        </p:nvSpPr>
        <p:spPr>
          <a:xfrm rot="3678913">
            <a:off x="667361" y="4541887"/>
            <a:ext cx="1973179" cy="1742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C3DB726-D707-48E5-ACF5-95BE76DE9085}"/>
              </a:ext>
            </a:extLst>
          </p:cNvPr>
          <p:cNvSpPr/>
          <p:nvPr/>
        </p:nvSpPr>
        <p:spPr>
          <a:xfrm rot="18272848">
            <a:off x="1725801" y="1602202"/>
            <a:ext cx="1973179" cy="1786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07E0E4-69FC-4BE5-8831-7C8DEA7158BE}"/>
              </a:ext>
            </a:extLst>
          </p:cNvPr>
          <p:cNvSpPr/>
          <p:nvPr/>
        </p:nvSpPr>
        <p:spPr>
          <a:xfrm rot="18272848">
            <a:off x="584011" y="1815128"/>
            <a:ext cx="1973179" cy="180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A251F34-6DA5-4DCC-B970-4327D775677A}"/>
              </a:ext>
            </a:extLst>
          </p:cNvPr>
          <p:cNvSpPr/>
          <p:nvPr/>
        </p:nvSpPr>
        <p:spPr>
          <a:xfrm rot="18272848">
            <a:off x="2078777" y="2846989"/>
            <a:ext cx="1973179" cy="1828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F68DC40-33C5-45E6-A407-7A55A30A1891}"/>
              </a:ext>
            </a:extLst>
          </p:cNvPr>
          <p:cNvSpPr/>
          <p:nvPr/>
        </p:nvSpPr>
        <p:spPr>
          <a:xfrm rot="17291470">
            <a:off x="2449378" y="4144927"/>
            <a:ext cx="1973179" cy="1732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8085E0D-A0ED-4269-9E2F-223B58B9D4A4}"/>
              </a:ext>
            </a:extLst>
          </p:cNvPr>
          <p:cNvSpPr/>
          <p:nvPr/>
        </p:nvSpPr>
        <p:spPr>
          <a:xfrm rot="19496198">
            <a:off x="859030" y="4424842"/>
            <a:ext cx="1973179" cy="167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83E0A58-FEFA-4C67-8AEE-EF328726E18B}"/>
              </a:ext>
            </a:extLst>
          </p:cNvPr>
          <p:cNvSpPr/>
          <p:nvPr/>
        </p:nvSpPr>
        <p:spPr>
          <a:xfrm rot="698692">
            <a:off x="2521200" y="4102237"/>
            <a:ext cx="1973179" cy="194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D686E-A1FF-497C-A0D7-58228827A1D5}"/>
              </a:ext>
            </a:extLst>
          </p:cNvPr>
          <p:cNvSpPr/>
          <p:nvPr/>
        </p:nvSpPr>
        <p:spPr>
          <a:xfrm>
            <a:off x="1425068" y="4371851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1EA7BB-92AB-4246-85C2-039C7EC62237}"/>
              </a:ext>
            </a:extLst>
          </p:cNvPr>
          <p:cNvSpPr/>
          <p:nvPr/>
        </p:nvSpPr>
        <p:spPr>
          <a:xfrm>
            <a:off x="2478680" y="1394619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F7F2FC-F755-4412-A4E6-797BF0B4A9B4}"/>
              </a:ext>
            </a:extLst>
          </p:cNvPr>
          <p:cNvSpPr/>
          <p:nvPr/>
        </p:nvSpPr>
        <p:spPr>
          <a:xfrm>
            <a:off x="3171759" y="3875432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4E4DD8-1197-425F-A7D7-D5C13AACB8C4}"/>
              </a:ext>
            </a:extLst>
          </p:cNvPr>
          <p:cNvSpPr/>
          <p:nvPr/>
        </p:nvSpPr>
        <p:spPr>
          <a:xfrm>
            <a:off x="2790650" y="2636827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C88C527-53DC-4368-82C0-11F5BDED378C}"/>
              </a:ext>
            </a:extLst>
          </p:cNvPr>
          <p:cNvSpPr/>
          <p:nvPr/>
        </p:nvSpPr>
        <p:spPr>
          <a:xfrm>
            <a:off x="1263326" y="1675632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0E621C8-5598-4893-AAA9-5460A4EB8691}"/>
              </a:ext>
            </a:extLst>
          </p:cNvPr>
          <p:cNvSpPr/>
          <p:nvPr/>
        </p:nvSpPr>
        <p:spPr>
          <a:xfrm>
            <a:off x="6734717" y="2073960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2DCB8E-D703-439D-9114-99B3694C1788}"/>
              </a:ext>
            </a:extLst>
          </p:cNvPr>
          <p:cNvSpPr/>
          <p:nvPr/>
        </p:nvSpPr>
        <p:spPr>
          <a:xfrm>
            <a:off x="5388009" y="3044563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E6327F-15B0-4AE5-A4DB-E4E98A065D52}"/>
              </a:ext>
            </a:extLst>
          </p:cNvPr>
          <p:cNvSpPr/>
          <p:nvPr/>
        </p:nvSpPr>
        <p:spPr>
          <a:xfrm>
            <a:off x="5578659" y="4279345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4F1254-4F37-4C3D-BAD1-27B764C227DD}"/>
              </a:ext>
            </a:extLst>
          </p:cNvPr>
          <p:cNvSpPr/>
          <p:nvPr/>
        </p:nvSpPr>
        <p:spPr>
          <a:xfrm>
            <a:off x="7962845" y="2560444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9C4B51C-7A95-4517-BF22-9C59AE8B14CB}"/>
              </a:ext>
            </a:extLst>
          </p:cNvPr>
          <p:cNvSpPr/>
          <p:nvPr/>
        </p:nvSpPr>
        <p:spPr>
          <a:xfrm rot="18272848">
            <a:off x="703748" y="3045772"/>
            <a:ext cx="1973179" cy="1786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3A3E-EEB0-40FE-BCF3-A3AAA1DD8DFC}"/>
              </a:ext>
            </a:extLst>
          </p:cNvPr>
          <p:cNvSpPr/>
          <p:nvPr/>
        </p:nvSpPr>
        <p:spPr>
          <a:xfrm>
            <a:off x="1548139" y="2782102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588F1FA-13FD-4464-A7E1-3471F7626C47}"/>
              </a:ext>
            </a:extLst>
          </p:cNvPr>
          <p:cNvSpPr/>
          <p:nvPr/>
        </p:nvSpPr>
        <p:spPr>
          <a:xfrm rot="308900">
            <a:off x="6488828" y="5161646"/>
            <a:ext cx="1973179" cy="2039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FF6FEB-6D24-4A2C-A7E4-3860B65F0928}"/>
              </a:ext>
            </a:extLst>
          </p:cNvPr>
          <p:cNvSpPr/>
          <p:nvPr/>
        </p:nvSpPr>
        <p:spPr>
          <a:xfrm rot="931781">
            <a:off x="7492647" y="4376671"/>
            <a:ext cx="1973179" cy="2039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1E0275-5AB7-4252-8046-7E573186314C}"/>
              </a:ext>
            </a:extLst>
          </p:cNvPr>
          <p:cNvSpPr/>
          <p:nvPr/>
        </p:nvSpPr>
        <p:spPr>
          <a:xfrm>
            <a:off x="8239554" y="4215066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4529286-F474-434F-9BBF-021A5903FFD4}"/>
              </a:ext>
            </a:extLst>
          </p:cNvPr>
          <p:cNvSpPr/>
          <p:nvPr/>
        </p:nvSpPr>
        <p:spPr>
          <a:xfrm>
            <a:off x="7260249" y="4881451"/>
            <a:ext cx="508735" cy="5319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5729F-00A0-E540-89F0-F4D533E713A8}"/>
              </a:ext>
            </a:extLst>
          </p:cNvPr>
          <p:cNvSpPr txBox="1"/>
          <p:nvPr/>
        </p:nvSpPr>
        <p:spPr>
          <a:xfrm>
            <a:off x="475488" y="6266688"/>
            <a:ext cx="160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38719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FCCCA-0D37-4C94-AAA2-8F34781FABC1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53" y="788309"/>
            <a:ext cx="5775157" cy="51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D4F60-3E3A-634C-9F3C-E9330FA70708}"/>
              </a:ext>
            </a:extLst>
          </p:cNvPr>
          <p:cNvSpPr txBox="1"/>
          <p:nvPr/>
        </p:nvSpPr>
        <p:spPr>
          <a:xfrm>
            <a:off x="487681" y="6254496"/>
            <a:ext cx="80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20329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57407-0F73-4787-AEE5-8B24E416204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8" y="2454442"/>
            <a:ext cx="9249544" cy="30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14B7D-D1F2-F642-8255-ABFFFEB04F29}"/>
              </a:ext>
            </a:extLst>
          </p:cNvPr>
          <p:cNvSpPr txBox="1"/>
          <p:nvPr/>
        </p:nvSpPr>
        <p:spPr>
          <a:xfrm>
            <a:off x="1377696" y="658368"/>
            <a:ext cx="324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The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67888-82E9-AF45-AC72-A28E4666F90B}"/>
              </a:ext>
            </a:extLst>
          </p:cNvPr>
          <p:cNvSpPr txBox="1"/>
          <p:nvPr/>
        </p:nvSpPr>
        <p:spPr>
          <a:xfrm>
            <a:off x="438912" y="6437376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37295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B3037-EBC2-484F-90C7-FF095A149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5" r="33778" b="-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CE10B56-F413-9045-812F-280FC4DBC964}"/>
              </a:ext>
            </a:extLst>
          </p:cNvPr>
          <p:cNvSpPr/>
          <p:nvPr/>
        </p:nvSpPr>
        <p:spPr>
          <a:xfrm>
            <a:off x="6008894" y="532585"/>
            <a:ext cx="6843705" cy="68261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84251-C24C-6944-BDA8-4DF7B8BA94E5}"/>
              </a:ext>
            </a:extLst>
          </p:cNvPr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36" y="2528655"/>
            <a:ext cx="4662404" cy="1800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2270E-C34D-FC41-A9DE-D337C820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59" y="2023877"/>
            <a:ext cx="4524973" cy="20763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Picture of Kathleen and atoms – BBC Woman’s Hour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</a:rPr>
              <a:t>Other images – Wikipedia public domain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E98CB-BEBE-594D-9120-49EB943DC091}"/>
              </a:ext>
            </a:extLst>
          </p:cNvPr>
          <p:cNvSpPr/>
          <p:nvPr/>
        </p:nvSpPr>
        <p:spPr>
          <a:xfrm>
            <a:off x="8327718" y="5109773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© HMDT Music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3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345</Words>
  <Application>Microsoft Macintosh PowerPoint</Application>
  <PresentationFormat>Widescreen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credits:  Picture of Kathleen and atoms – BBC Woman’s Hour Other images – Wikipedia public domain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 Noble</dc:creator>
  <cp:lastModifiedBy>Sabina Noble</cp:lastModifiedBy>
  <cp:revision>2</cp:revision>
  <dcterms:created xsi:type="dcterms:W3CDTF">2020-11-26T17:50:45Z</dcterms:created>
  <dcterms:modified xsi:type="dcterms:W3CDTF">2020-11-26T18:00:14Z</dcterms:modified>
</cp:coreProperties>
</file>